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335" r:id="rId3"/>
    <p:sldId id="343" r:id="rId4"/>
    <p:sldId id="312" r:id="rId5"/>
    <p:sldId id="276" r:id="rId6"/>
    <p:sldId id="344" r:id="rId7"/>
    <p:sldId id="345" r:id="rId8"/>
    <p:sldId id="346" r:id="rId9"/>
    <p:sldId id="347" r:id="rId10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456" autoAdjust="0"/>
    <p:restoredTop sz="94628" autoAdjust="0"/>
  </p:normalViewPr>
  <p:slideViewPr>
    <p:cSldViewPr snapToGrid="0">
      <p:cViewPr varScale="1">
        <p:scale>
          <a:sx n="59" d="100"/>
          <a:sy n="59" d="100"/>
        </p:scale>
        <p:origin x="-768" y="-5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43" cy="496254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64" y="0"/>
            <a:ext cx="2946443" cy="496254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1D3E5A2D-E38C-44A2-97FF-2A0604DBE603}" type="datetimeFigureOut">
              <a:rPr lang="en-GB" smtClean="0"/>
              <a:pPr/>
              <a:t>30/06/2022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28809"/>
            <a:ext cx="2946443" cy="496253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64" y="9428809"/>
            <a:ext cx="2946443" cy="496253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46BC5A33-BF60-45EE-AF12-B4C359F5DAFE}" type="slidenum">
              <a:rPr lang="en-GB" smtClean="0"/>
              <a:pPr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11991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443" cy="497829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64" y="0"/>
            <a:ext cx="2946443" cy="497829"/>
          </a:xfrm>
          <a:prstGeom prst="rect">
            <a:avLst/>
          </a:prstGeom>
        </p:spPr>
        <p:txBody>
          <a:bodyPr vert="horz" lIns="90571" tIns="45286" rIns="90571" bIns="45286" rtlCol="0"/>
          <a:lstStyle>
            <a:lvl1pPr algn="r">
              <a:defRPr sz="1200"/>
            </a:lvl1pPr>
          </a:lstStyle>
          <a:p>
            <a:fld id="{00BB0302-7668-4B18-9366-FA90867AE511}" type="datetimeFigureOut">
              <a:rPr lang="en-GB" smtClean="0"/>
              <a:t>30/06/2022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4713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571" tIns="45286" rIns="90571" bIns="45286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551" y="4776633"/>
            <a:ext cx="5438140" cy="3908584"/>
          </a:xfrm>
          <a:prstGeom prst="rect">
            <a:avLst/>
          </a:prstGeom>
        </p:spPr>
        <p:txBody>
          <a:bodyPr vert="horz" lIns="90571" tIns="45286" rIns="90571" bIns="45286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809"/>
            <a:ext cx="2946443" cy="497829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64" y="9428809"/>
            <a:ext cx="2946443" cy="497829"/>
          </a:xfrm>
          <a:prstGeom prst="rect">
            <a:avLst/>
          </a:prstGeom>
        </p:spPr>
        <p:txBody>
          <a:bodyPr vert="horz" lIns="90571" tIns="45286" rIns="90571" bIns="45286" rtlCol="0" anchor="b"/>
          <a:lstStyle>
            <a:lvl1pPr algn="r">
              <a:defRPr sz="1200"/>
            </a:lvl1pPr>
          </a:lstStyle>
          <a:p>
            <a:fld id="{DEACE127-C8F0-4C2A-AF05-F0D94A6CCF04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25072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931565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5865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442279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64663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01899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4201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10923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883265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4949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84900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8744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FA4569-F8C1-4EAE-8D19-7730B6E237EC}" type="datetimeFigureOut">
              <a:rPr lang="en-GB" smtClean="0"/>
              <a:pPr/>
              <a:t>30/06/2022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074914-B2D6-4F37-BF5A-46C04FC0BC23}" type="slidenum">
              <a:rPr lang="en-GB" smtClean="0"/>
              <a:pPr/>
              <a:t>‹N°›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662500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1356732" y="1502244"/>
            <a:ext cx="9005180" cy="475054"/>
          </a:xfrm>
        </p:spPr>
        <p:txBody>
          <a:bodyPr>
            <a:normAutofit fontScale="90000"/>
          </a:bodyPr>
          <a:lstStyle/>
          <a:p>
            <a:r>
              <a:rPr lang="en-GB" b="1" dirty="0" smtClean="0">
                <a:latin typeface="+mn-lt"/>
              </a:rPr>
              <a:t> </a:t>
            </a:r>
            <a:br>
              <a:rPr lang="en-GB" b="1" dirty="0" smtClean="0">
                <a:latin typeface="+mn-lt"/>
              </a:rPr>
            </a:br>
            <a:r>
              <a:rPr lang="en-GB" b="1" dirty="0">
                <a:latin typeface="+mn-lt"/>
              </a:rPr>
              <a:t/>
            </a:r>
            <a:br>
              <a:rPr lang="en-GB" b="1" dirty="0">
                <a:latin typeface="+mn-lt"/>
              </a:rPr>
            </a:br>
            <a:r>
              <a:rPr lang="en-GB" b="1" dirty="0" smtClean="0">
                <a:latin typeface="+mn-lt"/>
              </a:rPr>
              <a:t/>
            </a:r>
            <a:br>
              <a:rPr lang="en-GB" b="1" dirty="0" smtClean="0">
                <a:latin typeface="+mn-lt"/>
              </a:rPr>
            </a:br>
            <a:r>
              <a:rPr lang="en-GB" b="1" dirty="0">
                <a:latin typeface="+mn-lt"/>
              </a:rPr>
              <a:t/>
            </a:r>
            <a:br>
              <a:rPr lang="en-GB" b="1" dirty="0">
                <a:latin typeface="+mn-lt"/>
              </a:rPr>
            </a:br>
            <a:r>
              <a:rPr lang="en-GB" b="1" dirty="0" smtClean="0">
                <a:latin typeface="+mn-lt"/>
              </a:rPr>
              <a:t/>
            </a:r>
            <a:br>
              <a:rPr lang="en-GB" b="1" dirty="0" smtClean="0">
                <a:latin typeface="+mn-lt"/>
              </a:rPr>
            </a:br>
            <a:r>
              <a:rPr lang="en-GB" b="1" dirty="0">
                <a:latin typeface="+mn-lt"/>
              </a:rPr>
              <a:t/>
            </a:r>
            <a:br>
              <a:rPr lang="en-GB" b="1" dirty="0">
                <a:latin typeface="+mn-lt"/>
              </a:rPr>
            </a:br>
            <a:r>
              <a:rPr lang="en-GB" b="1" dirty="0" smtClean="0">
                <a:latin typeface="+mn-lt"/>
              </a:rPr>
              <a:t/>
            </a:r>
            <a:br>
              <a:rPr lang="en-GB" b="1" dirty="0" smtClean="0">
                <a:latin typeface="+mn-lt"/>
              </a:rPr>
            </a:br>
            <a:r>
              <a:rPr lang="en-GB" b="1" u="sng" dirty="0" err="1" smtClean="0">
                <a:latin typeface="+mn-lt"/>
              </a:rPr>
              <a:t>Echange</a:t>
            </a:r>
            <a:r>
              <a:rPr lang="en-GB" b="1" u="sng" dirty="0" smtClean="0">
                <a:latin typeface="+mn-lt"/>
              </a:rPr>
              <a:t> avec Leicester Grammar School </a:t>
            </a:r>
            <a:r>
              <a:rPr lang="en-GB" b="1" u="sng" dirty="0" smtClean="0">
                <a:latin typeface="+mn-lt"/>
              </a:rPr>
              <a:t>Mars 2023</a:t>
            </a:r>
            <a:endParaRPr lang="en-GB" b="1" u="sng" dirty="0">
              <a:latin typeface="+mn-lt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946210" y="8686772"/>
            <a:ext cx="6586698" cy="1251669"/>
          </a:xfrm>
        </p:spPr>
        <p:txBody>
          <a:bodyPr/>
          <a:lstStyle/>
          <a:p>
            <a:endParaRPr lang="en-GB" dirty="0"/>
          </a:p>
        </p:txBody>
      </p:sp>
      <p:pic>
        <p:nvPicPr>
          <p:cNvPr id="9" name="Picture 8" descr="french-uk-flag - New Milton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0040" y="3077737"/>
            <a:ext cx="4906536" cy="3207727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Image 5" descr="G:\Echange Birmingham\Echange Leicester\index 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6793" y="2347931"/>
            <a:ext cx="1475740" cy="1167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C:\Users\jpschmitt\Desktop\Communication\LOGO\logo 4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81760" y="2458612"/>
            <a:ext cx="1228725" cy="123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34853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9835375" y="3434575"/>
            <a:ext cx="2207942" cy="66907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/>
              <a:t>Bourg </a:t>
            </a:r>
            <a:r>
              <a:rPr lang="en-GB" dirty="0" err="1" smtClean="0"/>
              <a:t>en</a:t>
            </a:r>
            <a:r>
              <a:rPr lang="en-GB" dirty="0" smtClean="0"/>
              <a:t> </a:t>
            </a:r>
            <a:r>
              <a:rPr lang="en-GB" dirty="0" err="1" smtClean="0"/>
              <a:t>Bresse</a:t>
            </a:r>
            <a:endParaRPr lang="en-GB" dirty="0" smtClean="0"/>
          </a:p>
          <a:p>
            <a:pPr algn="ctr"/>
            <a:r>
              <a:rPr lang="en-GB" dirty="0" smtClean="0"/>
              <a:t>70 km from Lyon</a:t>
            </a:r>
            <a:endParaRPr lang="en-GB" dirty="0"/>
          </a:p>
        </p:txBody>
      </p:sp>
      <p:pic>
        <p:nvPicPr>
          <p:cNvPr id="1026" name="Picture 2" descr="D:\Images\Screenshots\Capture d’écran (3)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6221" y="233138"/>
            <a:ext cx="9983094" cy="64808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30103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629512"/>
            <a:ext cx="5552564" cy="312503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2512" y="521242"/>
            <a:ext cx="10515600" cy="1325563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                 </a:t>
            </a:r>
            <a:r>
              <a:rPr lang="en-GB" b="1" dirty="0" err="1" smtClean="0"/>
              <a:t>Lycée</a:t>
            </a:r>
            <a:r>
              <a:rPr lang="en-GB" b="1" dirty="0" smtClean="0"/>
              <a:t> </a:t>
            </a:r>
            <a:r>
              <a:rPr lang="en-GB" b="1" dirty="0" err="1" smtClean="0"/>
              <a:t>Lalande</a:t>
            </a:r>
            <a:r>
              <a:rPr lang="en-GB" b="1" dirty="0"/>
              <a:t/>
            </a:r>
            <a:br>
              <a:rPr lang="en-GB" b="1" dirty="0"/>
            </a:br>
            <a:r>
              <a:rPr lang="en-GB" b="1" dirty="0" smtClean="0"/>
              <a:t>                 </a:t>
            </a:r>
            <a:r>
              <a:rPr lang="en-GB" sz="2000" b="1" dirty="0" smtClean="0">
                <a:latin typeface="+mn-lt"/>
              </a:rPr>
              <a:t>16 rue du </a:t>
            </a:r>
            <a:r>
              <a:rPr lang="en-GB" sz="2000" b="1" dirty="0" err="1" smtClean="0">
                <a:latin typeface="+mn-lt"/>
              </a:rPr>
              <a:t>lycée</a:t>
            </a:r>
            <a:r>
              <a:rPr lang="en-GB" sz="2000" b="1" dirty="0" smtClean="0">
                <a:latin typeface="+mn-lt"/>
              </a:rPr>
              <a:t> 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en-GB" sz="2000" b="1" dirty="0"/>
              <a:t> </a:t>
            </a:r>
            <a:r>
              <a:rPr lang="en-GB" sz="2000" b="1" dirty="0" smtClean="0"/>
              <a:t>                                     </a:t>
            </a:r>
            <a:r>
              <a:rPr lang="en-GB" sz="2000" b="1" dirty="0" smtClean="0">
                <a:latin typeface="+mn-lt"/>
              </a:rPr>
              <a:t>Bourg </a:t>
            </a:r>
            <a:r>
              <a:rPr lang="en-GB" sz="2000" b="1" dirty="0" err="1" smtClean="0">
                <a:latin typeface="+mn-lt"/>
              </a:rPr>
              <a:t>en</a:t>
            </a:r>
            <a:r>
              <a:rPr lang="en-GB" sz="2000" b="1" dirty="0" smtClean="0">
                <a:latin typeface="+mn-lt"/>
              </a:rPr>
              <a:t> </a:t>
            </a:r>
            <a:r>
              <a:rPr lang="en-GB" sz="2000" b="1" dirty="0" err="1" smtClean="0">
                <a:latin typeface="+mn-lt"/>
              </a:rPr>
              <a:t>Bresse</a:t>
            </a:r>
            <a:r>
              <a:rPr lang="en-GB" sz="2000" b="1" dirty="0" smtClean="0"/>
              <a:t/>
            </a:r>
            <a:br>
              <a:rPr lang="en-GB" sz="2000" b="1" dirty="0" smtClean="0"/>
            </a:br>
            <a:r>
              <a:rPr lang="en-GB" b="1" dirty="0"/>
              <a:t/>
            </a:r>
            <a:br>
              <a:rPr lang="en-GB" b="1" dirty="0"/>
            </a:br>
            <a:r>
              <a:rPr lang="en-GB" b="1" dirty="0" smtClean="0"/>
              <a:t/>
            </a:r>
            <a:br>
              <a:rPr lang="en-GB" b="1" dirty="0" smtClean="0"/>
            </a:br>
            <a:r>
              <a:rPr lang="en-GB" b="1" dirty="0" smtClean="0"/>
              <a:t>Leicester </a:t>
            </a:r>
            <a:r>
              <a:rPr lang="en-GB" b="1" dirty="0" smtClean="0"/>
              <a:t>Grammar School</a:t>
            </a:r>
            <a:br>
              <a:rPr lang="en-GB" b="1" dirty="0" smtClean="0"/>
            </a:br>
            <a:endParaRPr lang="en-GB" b="1" dirty="0"/>
          </a:p>
        </p:txBody>
      </p:sp>
      <p:pic>
        <p:nvPicPr>
          <p:cNvPr id="1026" name="Picture 2" descr="File:LycÃ©e Lalande Bourg Bresse 26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3260" y="0"/>
            <a:ext cx="4641138" cy="3092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G:\Echange Birmingham\Echange Leicester\index 2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6318" y="4024900"/>
            <a:ext cx="1475740" cy="11671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8756081" y="4423799"/>
            <a:ext cx="24594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London Rd, Great Glen, </a:t>
            </a:r>
            <a:endParaRPr lang="fr-FR" b="1" dirty="0">
              <a:effectLst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909337" y="4793131"/>
            <a:ext cx="17745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Leicester LE8 9FL</a:t>
            </a:r>
            <a:endParaRPr lang="fr-FR" b="1" dirty="0">
              <a:effectLst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9071015" y="5192030"/>
            <a:ext cx="14790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b="1" dirty="0"/>
              <a:t>Royaume-Uni</a:t>
            </a:r>
            <a:endParaRPr lang="fr-FR" b="1" dirty="0">
              <a:effectLst/>
            </a:endParaRPr>
          </a:p>
        </p:txBody>
      </p:sp>
      <p:pic>
        <p:nvPicPr>
          <p:cNvPr id="9" name="Image 8" descr="logo 4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693719" y="1023770"/>
            <a:ext cx="1122680" cy="106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45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 smtClean="0"/>
              <a:t>Dates</a:t>
            </a: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GB" sz="3600" dirty="0" smtClean="0"/>
              <a:t>1 Mars </a:t>
            </a:r>
            <a:r>
              <a:rPr lang="en-GB" sz="3600" dirty="0"/>
              <a:t>– </a:t>
            </a:r>
            <a:r>
              <a:rPr lang="en-GB" sz="3600" dirty="0" smtClean="0"/>
              <a:t>7 mars 2023 ( 6 </a:t>
            </a:r>
            <a:r>
              <a:rPr lang="en-GB" sz="3600" dirty="0" err="1" smtClean="0"/>
              <a:t>nuits</a:t>
            </a:r>
            <a:r>
              <a:rPr lang="en-GB" sz="3600" dirty="0" smtClean="0"/>
              <a:t>, 7 </a:t>
            </a:r>
            <a:r>
              <a:rPr lang="en-GB" sz="3600" dirty="0" err="1" smtClean="0"/>
              <a:t>jours</a:t>
            </a:r>
            <a:r>
              <a:rPr lang="en-GB" sz="3600" dirty="0" smtClean="0"/>
              <a:t>): les </a:t>
            </a:r>
            <a:r>
              <a:rPr lang="en-GB" sz="3600" dirty="0" err="1" smtClean="0"/>
              <a:t>élèves</a:t>
            </a:r>
            <a:r>
              <a:rPr lang="en-GB" sz="3600" dirty="0" smtClean="0"/>
              <a:t> </a:t>
            </a:r>
            <a:r>
              <a:rPr lang="en-GB" sz="3600" dirty="0" err="1" smtClean="0"/>
              <a:t>français</a:t>
            </a:r>
            <a:r>
              <a:rPr lang="en-GB" sz="3600" dirty="0" smtClean="0"/>
              <a:t> </a:t>
            </a:r>
            <a:r>
              <a:rPr lang="en-GB" sz="3600" dirty="0"/>
              <a:t> </a:t>
            </a:r>
            <a:r>
              <a:rPr lang="en-GB" sz="3600" dirty="0" smtClean="0"/>
              <a:t>se </a:t>
            </a:r>
            <a:r>
              <a:rPr lang="en-GB" sz="3600" dirty="0" err="1" smtClean="0"/>
              <a:t>rendent</a:t>
            </a:r>
            <a:r>
              <a:rPr lang="en-GB" sz="3600" dirty="0" smtClean="0"/>
              <a:t> à Leicester.</a:t>
            </a:r>
            <a:endParaRPr lang="en-GB" sz="3600" dirty="0"/>
          </a:p>
          <a:p>
            <a:pPr lvl="0"/>
            <a:r>
              <a:rPr lang="en-GB" sz="3600" dirty="0" smtClean="0"/>
              <a:t>29 mars </a:t>
            </a:r>
            <a:r>
              <a:rPr lang="en-GB" sz="3600" dirty="0"/>
              <a:t>– </a:t>
            </a:r>
            <a:r>
              <a:rPr lang="en-GB" sz="3600" dirty="0" smtClean="0"/>
              <a:t>4 </a:t>
            </a:r>
            <a:r>
              <a:rPr lang="en-GB" sz="3600" dirty="0" err="1" smtClean="0"/>
              <a:t>avril</a:t>
            </a:r>
            <a:r>
              <a:rPr lang="en-GB" sz="3600" dirty="0" smtClean="0"/>
              <a:t> 2023 (6 </a:t>
            </a:r>
            <a:r>
              <a:rPr lang="en-GB" sz="3600" dirty="0" err="1" smtClean="0"/>
              <a:t>nuits</a:t>
            </a:r>
            <a:r>
              <a:rPr lang="en-GB" sz="3600" dirty="0" smtClean="0"/>
              <a:t>, 7 </a:t>
            </a:r>
            <a:r>
              <a:rPr lang="en-GB" sz="3600" dirty="0" err="1" smtClean="0"/>
              <a:t>jours</a:t>
            </a:r>
            <a:r>
              <a:rPr lang="en-GB" sz="3600" dirty="0" smtClean="0"/>
              <a:t>):  Les </a:t>
            </a:r>
            <a:r>
              <a:rPr lang="en-GB" sz="3600" dirty="0" err="1" smtClean="0"/>
              <a:t>élèves</a:t>
            </a:r>
            <a:r>
              <a:rPr lang="en-GB" sz="3600" dirty="0" smtClean="0"/>
              <a:t> </a:t>
            </a:r>
            <a:r>
              <a:rPr lang="en-GB" sz="3600" dirty="0" err="1" smtClean="0"/>
              <a:t>anglais</a:t>
            </a:r>
            <a:r>
              <a:rPr lang="en-GB" sz="3600" dirty="0" smtClean="0"/>
              <a:t> se </a:t>
            </a:r>
            <a:r>
              <a:rPr lang="en-GB" sz="3600" dirty="0" err="1" smtClean="0"/>
              <a:t>rendent</a:t>
            </a:r>
            <a:r>
              <a:rPr lang="en-GB" sz="3600" dirty="0" smtClean="0"/>
              <a:t> à Bourg </a:t>
            </a:r>
            <a:r>
              <a:rPr lang="en-GB" sz="3600" dirty="0" err="1" smtClean="0"/>
              <a:t>en</a:t>
            </a:r>
            <a:r>
              <a:rPr lang="en-GB" sz="3600" dirty="0" smtClean="0"/>
              <a:t> </a:t>
            </a:r>
            <a:r>
              <a:rPr lang="en-GB" sz="3600" dirty="0" err="1" smtClean="0"/>
              <a:t>Bresse</a:t>
            </a:r>
            <a:r>
              <a:rPr lang="en-GB" sz="3600" dirty="0" smtClean="0"/>
              <a:t>.</a:t>
            </a:r>
            <a:endParaRPr lang="en-GB" sz="3600" dirty="0"/>
          </a:p>
          <a:p>
            <a:endParaRPr lang="en-GB" sz="3600" dirty="0" smtClean="0"/>
          </a:p>
        </p:txBody>
      </p:sp>
    </p:spTree>
    <p:extLst>
      <p:ext uri="{BB962C8B-B14F-4D97-AF65-F5344CB8AC3E}">
        <p14:creationId xmlns:p14="http://schemas.microsoft.com/office/powerpoint/2010/main" val="228106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GB" b="1" u="sng" dirty="0" smtClean="0"/>
              <a:t>Date </a:t>
            </a:r>
            <a:r>
              <a:rPr lang="en-GB" b="1" u="sng" dirty="0" err="1" smtClean="0"/>
              <a:t>limite</a:t>
            </a:r>
            <a:r>
              <a:rPr lang="en-GB" b="1" u="sng" dirty="0" smtClean="0"/>
              <a:t> inscriptions</a:t>
            </a:r>
            <a:endParaRPr lang="en-GB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GB" sz="4400" b="1" dirty="0" smtClean="0"/>
          </a:p>
          <a:p>
            <a:pPr marL="0" indent="0" algn="ctr">
              <a:buNone/>
            </a:pPr>
            <a:r>
              <a:rPr lang="en-GB" sz="4400" b="1" u="sng" dirty="0" err="1" smtClean="0"/>
              <a:t>Vendredi</a:t>
            </a:r>
            <a:r>
              <a:rPr lang="en-GB" sz="4400" b="1" u="sng" dirty="0" smtClean="0"/>
              <a:t> </a:t>
            </a:r>
            <a:r>
              <a:rPr lang="en-GB" sz="4400" b="1" u="sng" dirty="0" smtClean="0"/>
              <a:t>16 </a:t>
            </a:r>
            <a:r>
              <a:rPr lang="en-GB" sz="4400" b="1" u="sng" dirty="0" err="1" smtClean="0"/>
              <a:t>Septembre</a:t>
            </a:r>
            <a:r>
              <a:rPr lang="en-GB" sz="4400" b="1" dirty="0" smtClean="0"/>
              <a:t>!</a:t>
            </a:r>
          </a:p>
          <a:p>
            <a:pPr marL="0" indent="0" algn="ctr">
              <a:buNone/>
            </a:pPr>
            <a:endParaRPr lang="en-GB" sz="4400" b="1" dirty="0"/>
          </a:p>
          <a:p>
            <a:pPr marL="0" indent="0" algn="ctr">
              <a:buNone/>
            </a:pPr>
            <a:r>
              <a:rPr lang="en-GB" sz="4400" b="1" dirty="0" err="1" smtClean="0"/>
              <a:t>Vous</a:t>
            </a:r>
            <a:r>
              <a:rPr lang="en-GB" sz="4400" b="1" dirty="0" smtClean="0"/>
              <a:t> </a:t>
            </a:r>
            <a:r>
              <a:rPr lang="en-GB" sz="4400" b="1" dirty="0" err="1" smtClean="0"/>
              <a:t>avez</a:t>
            </a:r>
            <a:r>
              <a:rPr lang="en-GB" sz="4400" b="1" dirty="0" smtClean="0"/>
              <a:t> des questions ? </a:t>
            </a:r>
            <a:r>
              <a:rPr lang="en-GB" sz="4400" b="1" dirty="0" err="1" smtClean="0"/>
              <a:t>N’hésitez</a:t>
            </a:r>
            <a:r>
              <a:rPr lang="en-GB" sz="4400" b="1" dirty="0" smtClean="0"/>
              <a:t> pas à </a:t>
            </a:r>
            <a:r>
              <a:rPr lang="en-GB" sz="4400" b="1" dirty="0" err="1" smtClean="0"/>
              <a:t>m’écrire</a:t>
            </a:r>
            <a:r>
              <a:rPr lang="en-GB" sz="4400" b="1" dirty="0" smtClean="0"/>
              <a:t>: </a:t>
            </a:r>
          </a:p>
          <a:p>
            <a:pPr marL="0" indent="0" algn="ctr">
              <a:buNone/>
            </a:pPr>
            <a:r>
              <a:rPr lang="en-GB" sz="4400" b="1" dirty="0" smtClean="0"/>
              <a:t>jean-luc.maaded@ac-lyon.fr</a:t>
            </a:r>
            <a:endParaRPr lang="en-GB" sz="4400" b="1" dirty="0"/>
          </a:p>
        </p:txBody>
      </p:sp>
    </p:spTree>
    <p:extLst>
      <p:ext uri="{BB962C8B-B14F-4D97-AF65-F5344CB8AC3E}">
        <p14:creationId xmlns:p14="http://schemas.microsoft.com/office/powerpoint/2010/main" val="1952460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Possible group activities whilst in France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47941" y="1513391"/>
            <a:ext cx="3216314" cy="21442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9442" y="1378573"/>
            <a:ext cx="3554577" cy="236823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725620" y="2593853"/>
            <a:ext cx="20672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Visit to Geneva</a:t>
            </a:r>
            <a:endParaRPr lang="en-GB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577" y="4516161"/>
            <a:ext cx="3975041" cy="18859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39442" y="4352029"/>
            <a:ext cx="3644590" cy="2050082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5619" y="5377070"/>
            <a:ext cx="20475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 smtClean="0"/>
              <a:t>Visit to Annecy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52900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>
                <a:latin typeface="+mn-lt"/>
              </a:rPr>
              <a:t>Possible group activities whilst in France</a:t>
            </a:r>
            <a:endParaRPr lang="en-GB" b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5552" y="2559762"/>
            <a:ext cx="17463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Visit to Lyon</a:t>
            </a:r>
            <a:endParaRPr lang="en-GB" sz="2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4332199" y="5338911"/>
            <a:ext cx="33371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/>
              <a:t>Visit   of Bourg </a:t>
            </a:r>
            <a:r>
              <a:rPr lang="en-GB" sz="2400" b="1" dirty="0" err="1" smtClean="0"/>
              <a:t>en</a:t>
            </a:r>
            <a:r>
              <a:rPr lang="en-GB" sz="2400" b="1" dirty="0" smtClean="0"/>
              <a:t> </a:t>
            </a:r>
            <a:r>
              <a:rPr lang="en-GB" sz="2400" b="1" dirty="0" err="1" smtClean="0"/>
              <a:t>Bresse</a:t>
            </a:r>
            <a:endParaRPr lang="en-GB" sz="2400" b="1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554" y="1515959"/>
            <a:ext cx="4029153" cy="226954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62332" y="1554591"/>
            <a:ext cx="3546088" cy="236701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5480" y="4352029"/>
            <a:ext cx="3543300" cy="197376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62332" y="4270917"/>
            <a:ext cx="3781716" cy="2054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094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</a:t>
            </a:r>
            <a:r>
              <a:rPr lang="en-GB" b="1" u="sng" dirty="0" smtClean="0">
                <a:latin typeface="+mn-lt"/>
              </a:rPr>
              <a:t>Possible </a:t>
            </a:r>
            <a:r>
              <a:rPr lang="en-GB" b="1" u="sng" dirty="0" smtClean="0">
                <a:latin typeface="+mn-lt"/>
              </a:rPr>
              <a:t>activities with families </a:t>
            </a:r>
            <a:endParaRPr lang="en-GB" b="1" u="sng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6972" y="1567308"/>
            <a:ext cx="3393223" cy="233561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40859" y="1567308"/>
            <a:ext cx="3988420" cy="224348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2957" y="4135723"/>
            <a:ext cx="3702205" cy="24681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40859" y="4135723"/>
            <a:ext cx="3988420" cy="25661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67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           </a:t>
            </a:r>
            <a:r>
              <a:rPr lang="en-GB" b="1" u="sng" dirty="0" smtClean="0">
                <a:latin typeface="+mn-lt"/>
              </a:rPr>
              <a:t>Possible </a:t>
            </a:r>
            <a:r>
              <a:rPr lang="en-GB" b="1" u="sng" dirty="0" smtClean="0">
                <a:latin typeface="+mn-lt"/>
              </a:rPr>
              <a:t>activities in England</a:t>
            </a:r>
            <a:endParaRPr lang="en-GB" b="1" u="sng" dirty="0">
              <a:latin typeface="+mn-lt"/>
            </a:endParaRP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53695" y="1401878"/>
            <a:ext cx="3655696" cy="246759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1024" y="1401878"/>
            <a:ext cx="3936382" cy="262261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887" y="4224221"/>
            <a:ext cx="3845312" cy="246407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1024" y="4348627"/>
            <a:ext cx="4159405" cy="2339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1255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1362</TotalTime>
  <Words>117</Words>
  <Application>Microsoft Office PowerPoint</Application>
  <PresentationFormat>Personnalisé</PresentationFormat>
  <Paragraphs>24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Office Theme</vt:lpstr>
      <vt:lpstr>        Echange avec Leicester Grammar School Mars 2023</vt:lpstr>
      <vt:lpstr>Présentation PowerPoint</vt:lpstr>
      <vt:lpstr>                     Lycée Lalande                  16 rue du lycée                                        Bourg en Bresse   Leicester Grammar School </vt:lpstr>
      <vt:lpstr>Dates </vt:lpstr>
      <vt:lpstr>Date limite inscriptions</vt:lpstr>
      <vt:lpstr>Possible group activities whilst in France</vt:lpstr>
      <vt:lpstr>Possible group activities whilst in France</vt:lpstr>
      <vt:lpstr>           Possible activities with families </vt:lpstr>
      <vt:lpstr>           Possible activities in England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Paris and Disneyland 2015</dc:title>
  <dc:creator>S Lopez</dc:creator>
  <cp:lastModifiedBy>Maaded</cp:lastModifiedBy>
  <cp:revision>83</cp:revision>
  <cp:lastPrinted>2018-06-06T15:40:19Z</cp:lastPrinted>
  <dcterms:created xsi:type="dcterms:W3CDTF">2015-04-29T19:51:32Z</dcterms:created>
  <dcterms:modified xsi:type="dcterms:W3CDTF">2022-06-30T05:55:28Z</dcterms:modified>
</cp:coreProperties>
</file>